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9.jpg" ContentType="image/pn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7"/>
  </p:notesMasterIdLst>
  <p:handoutMasterIdLst>
    <p:handoutMasterId r:id="rId48"/>
  </p:handoutMasterIdLst>
  <p:sldIdLst>
    <p:sldId id="265" r:id="rId3"/>
    <p:sldId id="310" r:id="rId4"/>
    <p:sldId id="340" r:id="rId5"/>
    <p:sldId id="320" r:id="rId6"/>
    <p:sldId id="341" r:id="rId7"/>
    <p:sldId id="342" r:id="rId8"/>
    <p:sldId id="343" r:id="rId9"/>
    <p:sldId id="321" r:id="rId10"/>
    <p:sldId id="322" r:id="rId11"/>
    <p:sldId id="336" r:id="rId12"/>
    <p:sldId id="323" r:id="rId13"/>
    <p:sldId id="335" r:id="rId14"/>
    <p:sldId id="324" r:id="rId15"/>
    <p:sldId id="313" r:id="rId16"/>
    <p:sldId id="325" r:id="rId17"/>
    <p:sldId id="327" r:id="rId18"/>
    <p:sldId id="326" r:id="rId19"/>
    <p:sldId id="331" r:id="rId20"/>
    <p:sldId id="312" r:id="rId21"/>
    <p:sldId id="329" r:id="rId22"/>
    <p:sldId id="334" r:id="rId23"/>
    <p:sldId id="332" r:id="rId24"/>
    <p:sldId id="333" r:id="rId25"/>
    <p:sldId id="339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28" r:id="rId39"/>
    <p:sldId id="330" r:id="rId40"/>
    <p:sldId id="315" r:id="rId41"/>
    <p:sldId id="314" r:id="rId42"/>
    <p:sldId id="316" r:id="rId43"/>
    <p:sldId id="317" r:id="rId44"/>
    <p:sldId id="318" r:id="rId45"/>
    <p:sldId id="319" r:id="rId46"/>
  </p:sldIdLst>
  <p:sldSz cx="12188825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D73F7D-F390-4968-9768-EB77D7C27648}" type="doc">
      <dgm:prSet loTypeId="urn:microsoft.com/office/officeart/2005/8/layout/bProcess4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4A81C4-6294-4FD5-8B43-1E6BE29BDA68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729F81-E701-46CD-8D76-0D5C1A8A0387}" type="parTrans" cxnId="{5EFFC344-58B3-477F-97CC-A0A700B56BD6}">
      <dgm:prSet/>
      <dgm:spPr/>
      <dgm:t>
        <a:bodyPr/>
        <a:lstStyle/>
        <a:p>
          <a:endParaRPr lang="en-US"/>
        </a:p>
      </dgm:t>
    </dgm:pt>
    <dgm:pt modelId="{F35BB809-AA59-492C-89D5-7B9178C40494}" type="sibTrans" cxnId="{5EFFC344-58B3-477F-97CC-A0A700B56BD6}">
      <dgm:prSet/>
      <dgm:spPr/>
      <dgm:t>
        <a:bodyPr/>
        <a:lstStyle/>
        <a:p>
          <a:endParaRPr lang="en-US"/>
        </a:p>
      </dgm:t>
    </dgm:pt>
    <dgm:pt modelId="{9C9E2ED0-6AC8-4CA1-A151-87BD10BE630C}">
      <dgm:prSet phldrT="[Text]"/>
      <dgm:spPr/>
      <dgm:t>
        <a:bodyPr/>
        <a:lstStyle/>
        <a:p>
          <a:r>
            <a:rPr lang="en-US" dirty="0"/>
            <a:t>Repository Component OR Data Access layer</a:t>
          </a:r>
        </a:p>
      </dgm:t>
    </dgm:pt>
    <dgm:pt modelId="{575E5765-C613-4975-ACB5-ED23FB2949CF}" type="parTrans" cxnId="{AC4FE75E-E5C2-4936-99B3-1D63372A3D9A}">
      <dgm:prSet/>
      <dgm:spPr/>
      <dgm:t>
        <a:bodyPr/>
        <a:lstStyle/>
        <a:p>
          <a:endParaRPr lang="en-US"/>
        </a:p>
      </dgm:t>
    </dgm:pt>
    <dgm:pt modelId="{95B5F31D-8853-4171-8CFC-F3D7EFD2EE9D}" type="sibTrans" cxnId="{AC4FE75E-E5C2-4936-99B3-1D63372A3D9A}">
      <dgm:prSet/>
      <dgm:spPr/>
      <dgm:t>
        <a:bodyPr/>
        <a:lstStyle/>
        <a:p>
          <a:endParaRPr lang="en-US"/>
        </a:p>
      </dgm:t>
    </dgm:pt>
    <dgm:pt modelId="{720E3DF0-98D2-4564-9AAF-5AA814574608}">
      <dgm:prSet phldrT="[Text]"/>
      <dgm:spPr/>
      <dgm:t>
        <a:bodyPr/>
        <a:lstStyle/>
        <a:p>
          <a:r>
            <a:rPr lang="en-US" dirty="0"/>
            <a:t>Services</a:t>
          </a:r>
        </a:p>
      </dgm:t>
    </dgm:pt>
    <dgm:pt modelId="{3319860D-4D94-4D5E-BD38-85059CC7C9CF}" type="parTrans" cxnId="{92063936-60C2-40CC-86A6-626184AA70B9}">
      <dgm:prSet/>
      <dgm:spPr/>
      <dgm:t>
        <a:bodyPr/>
        <a:lstStyle/>
        <a:p>
          <a:endParaRPr lang="en-US"/>
        </a:p>
      </dgm:t>
    </dgm:pt>
    <dgm:pt modelId="{C9639100-B1B1-42FC-9263-66013D1559DD}" type="sibTrans" cxnId="{92063936-60C2-40CC-86A6-626184AA70B9}">
      <dgm:prSet/>
      <dgm:spPr/>
      <dgm:t>
        <a:bodyPr/>
        <a:lstStyle/>
        <a:p>
          <a:endParaRPr lang="en-US"/>
        </a:p>
      </dgm:t>
    </dgm:pt>
    <dgm:pt modelId="{E71A9596-3817-45C8-8D31-EE2D826D0E3B}">
      <dgm:prSet phldrT="[Text]"/>
      <dgm:spPr/>
      <dgm:t>
        <a:bodyPr/>
        <a:lstStyle/>
        <a:p>
          <a:r>
            <a:rPr lang="en-US" dirty="0"/>
            <a:t>Translator</a:t>
          </a:r>
        </a:p>
      </dgm:t>
    </dgm:pt>
    <dgm:pt modelId="{5E7412E6-A956-4815-B8D6-2E41D3CB1034}" type="parTrans" cxnId="{269A27F8-0EC8-4E8A-9ECA-AE8C41604372}">
      <dgm:prSet/>
      <dgm:spPr/>
      <dgm:t>
        <a:bodyPr/>
        <a:lstStyle/>
        <a:p>
          <a:endParaRPr lang="en-US"/>
        </a:p>
      </dgm:t>
    </dgm:pt>
    <dgm:pt modelId="{B2FCA446-C2DE-44D6-8F12-642A34204796}" type="sibTrans" cxnId="{269A27F8-0EC8-4E8A-9ECA-AE8C41604372}">
      <dgm:prSet/>
      <dgm:spPr/>
      <dgm:t>
        <a:bodyPr/>
        <a:lstStyle/>
        <a:p>
          <a:endParaRPr lang="en-US"/>
        </a:p>
      </dgm:t>
    </dgm:pt>
    <dgm:pt modelId="{1C21ADF0-1CD1-40F6-8059-6C78D8E97565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1CA799C0-532B-4276-8375-547656738055}" type="parTrans" cxnId="{126398EB-3734-45A6-B665-174D223C3194}">
      <dgm:prSet/>
      <dgm:spPr/>
      <dgm:t>
        <a:bodyPr/>
        <a:lstStyle/>
        <a:p>
          <a:endParaRPr lang="en-US"/>
        </a:p>
      </dgm:t>
    </dgm:pt>
    <dgm:pt modelId="{0EAC108D-83BA-43CD-9A75-3170819B41E0}" type="sibTrans" cxnId="{126398EB-3734-45A6-B665-174D223C3194}">
      <dgm:prSet/>
      <dgm:spPr/>
      <dgm:t>
        <a:bodyPr/>
        <a:lstStyle/>
        <a:p>
          <a:endParaRPr lang="en-US"/>
        </a:p>
      </dgm:t>
    </dgm:pt>
    <dgm:pt modelId="{811CE029-C572-4411-B2B6-616ED07CEDA1}">
      <dgm:prSet phldrT="[Text]"/>
      <dgm:spPr/>
      <dgm:t>
        <a:bodyPr/>
        <a:lstStyle/>
        <a:p>
          <a:r>
            <a:rPr lang="en-US" dirty="0"/>
            <a:t>Translator</a:t>
          </a:r>
        </a:p>
      </dgm:t>
    </dgm:pt>
    <dgm:pt modelId="{6A6B1AEC-D73B-4C24-8C59-39A6323D6ABA}" type="parTrans" cxnId="{3F3C0A9B-1508-4AEA-BCE5-965F2603E6C0}">
      <dgm:prSet/>
      <dgm:spPr/>
      <dgm:t>
        <a:bodyPr/>
        <a:lstStyle/>
        <a:p>
          <a:endParaRPr lang="en-US"/>
        </a:p>
      </dgm:t>
    </dgm:pt>
    <dgm:pt modelId="{84695D63-2FC7-4E20-84B8-B71986302D5F}" type="sibTrans" cxnId="{3F3C0A9B-1508-4AEA-BCE5-965F2603E6C0}">
      <dgm:prSet/>
      <dgm:spPr/>
      <dgm:t>
        <a:bodyPr/>
        <a:lstStyle/>
        <a:p>
          <a:endParaRPr lang="en-US"/>
        </a:p>
      </dgm:t>
    </dgm:pt>
    <dgm:pt modelId="{30CB49D0-501A-4E7E-B56E-3A4E0217365E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F0598CE3-B137-4A55-9487-BF3E46AF1B5D}" type="parTrans" cxnId="{64DF36C4-1BD4-4FC6-86EE-1B90863B3136}">
      <dgm:prSet/>
      <dgm:spPr/>
      <dgm:t>
        <a:bodyPr/>
        <a:lstStyle/>
        <a:p>
          <a:endParaRPr lang="en-US"/>
        </a:p>
      </dgm:t>
    </dgm:pt>
    <dgm:pt modelId="{0377F58A-D3EE-4118-AC91-23E0EE42E718}" type="sibTrans" cxnId="{64DF36C4-1BD4-4FC6-86EE-1B90863B3136}">
      <dgm:prSet/>
      <dgm:spPr/>
      <dgm:t>
        <a:bodyPr/>
        <a:lstStyle/>
        <a:p>
          <a:endParaRPr lang="en-US"/>
        </a:p>
      </dgm:t>
    </dgm:pt>
    <dgm:pt modelId="{876F6230-40F0-40B0-949F-D3DA44CBFA0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F0174DDD-964D-40AD-819E-04390A2B31B9}" type="parTrans" cxnId="{DB3BE1EB-30D5-4337-ACDF-E9B4D7456EA5}">
      <dgm:prSet/>
      <dgm:spPr/>
      <dgm:t>
        <a:bodyPr/>
        <a:lstStyle/>
        <a:p>
          <a:endParaRPr lang="en-US"/>
        </a:p>
      </dgm:t>
    </dgm:pt>
    <dgm:pt modelId="{8F5D112D-F22C-48E4-A128-5B5492B3D3D2}" type="sibTrans" cxnId="{DB3BE1EB-30D5-4337-ACDF-E9B4D7456EA5}">
      <dgm:prSet/>
      <dgm:spPr/>
      <dgm:t>
        <a:bodyPr/>
        <a:lstStyle/>
        <a:p>
          <a:endParaRPr lang="en-US"/>
        </a:p>
      </dgm:t>
    </dgm:pt>
    <dgm:pt modelId="{E5EA6F97-1B0B-492C-8C41-099C86F68FEF}" type="pres">
      <dgm:prSet presAssocID="{07D73F7D-F390-4968-9768-EB77D7C27648}" presName="Name0" presStyleCnt="0">
        <dgm:presLayoutVars>
          <dgm:dir/>
          <dgm:resizeHandles/>
        </dgm:presLayoutVars>
      </dgm:prSet>
      <dgm:spPr/>
    </dgm:pt>
    <dgm:pt modelId="{28B83E91-ED91-4176-9AEB-97AA0913C199}" type="pres">
      <dgm:prSet presAssocID="{294A81C4-6294-4FD5-8B43-1E6BE29BDA68}" presName="compNode" presStyleCnt="0"/>
      <dgm:spPr/>
    </dgm:pt>
    <dgm:pt modelId="{901CD91B-3C3B-42AC-BA85-B012CE13E8AB}" type="pres">
      <dgm:prSet presAssocID="{294A81C4-6294-4FD5-8B43-1E6BE29BDA68}" presName="dummyConnPt" presStyleCnt="0"/>
      <dgm:spPr/>
    </dgm:pt>
    <dgm:pt modelId="{72FDB062-1808-482B-9AE6-5BF62CB9AF00}" type="pres">
      <dgm:prSet presAssocID="{294A81C4-6294-4FD5-8B43-1E6BE29BDA68}" presName="node" presStyleLbl="node1" presStyleIdx="0" presStyleCnt="8">
        <dgm:presLayoutVars>
          <dgm:bulletEnabled val="1"/>
        </dgm:presLayoutVars>
      </dgm:prSet>
      <dgm:spPr/>
    </dgm:pt>
    <dgm:pt modelId="{2C811508-3C27-4249-B6A1-CA2DA5A7DC02}" type="pres">
      <dgm:prSet presAssocID="{F35BB809-AA59-492C-89D5-7B9178C40494}" presName="sibTrans" presStyleLbl="bgSibTrans2D1" presStyleIdx="0" presStyleCnt="7"/>
      <dgm:spPr/>
    </dgm:pt>
    <dgm:pt modelId="{E1FB45B5-D420-4A68-B9B8-7F325C36756B}" type="pres">
      <dgm:prSet presAssocID="{9C9E2ED0-6AC8-4CA1-A151-87BD10BE630C}" presName="compNode" presStyleCnt="0"/>
      <dgm:spPr/>
    </dgm:pt>
    <dgm:pt modelId="{4AFEDD3A-3CBF-4451-B878-AF27DA282DDF}" type="pres">
      <dgm:prSet presAssocID="{9C9E2ED0-6AC8-4CA1-A151-87BD10BE630C}" presName="dummyConnPt" presStyleCnt="0"/>
      <dgm:spPr/>
    </dgm:pt>
    <dgm:pt modelId="{8AA530D9-3511-4A33-A6B3-F06803042C38}" type="pres">
      <dgm:prSet presAssocID="{9C9E2ED0-6AC8-4CA1-A151-87BD10BE630C}" presName="node" presStyleLbl="node1" presStyleIdx="1" presStyleCnt="8">
        <dgm:presLayoutVars>
          <dgm:bulletEnabled val="1"/>
        </dgm:presLayoutVars>
      </dgm:prSet>
      <dgm:spPr/>
    </dgm:pt>
    <dgm:pt modelId="{46989D7F-4E49-43B0-B95A-74228CC53C23}" type="pres">
      <dgm:prSet presAssocID="{95B5F31D-8853-4171-8CFC-F3D7EFD2EE9D}" presName="sibTrans" presStyleLbl="bgSibTrans2D1" presStyleIdx="1" presStyleCnt="7"/>
      <dgm:spPr/>
    </dgm:pt>
    <dgm:pt modelId="{C141EB10-2B3A-43D3-9F66-893C7374AFCB}" type="pres">
      <dgm:prSet presAssocID="{720E3DF0-98D2-4564-9AAF-5AA814574608}" presName="compNode" presStyleCnt="0"/>
      <dgm:spPr/>
    </dgm:pt>
    <dgm:pt modelId="{7CA99616-4E22-4F47-AD0A-AB142F7BE1D0}" type="pres">
      <dgm:prSet presAssocID="{720E3DF0-98D2-4564-9AAF-5AA814574608}" presName="dummyConnPt" presStyleCnt="0"/>
      <dgm:spPr/>
    </dgm:pt>
    <dgm:pt modelId="{8C4B1EEA-9BF2-4260-8A8E-3538EBDBC7A5}" type="pres">
      <dgm:prSet presAssocID="{720E3DF0-98D2-4564-9AAF-5AA814574608}" presName="node" presStyleLbl="node1" presStyleIdx="2" presStyleCnt="8">
        <dgm:presLayoutVars>
          <dgm:bulletEnabled val="1"/>
        </dgm:presLayoutVars>
      </dgm:prSet>
      <dgm:spPr/>
    </dgm:pt>
    <dgm:pt modelId="{214B9573-0951-478C-AC5B-95485C1C74BE}" type="pres">
      <dgm:prSet presAssocID="{C9639100-B1B1-42FC-9263-66013D1559DD}" presName="sibTrans" presStyleLbl="bgSibTrans2D1" presStyleIdx="2" presStyleCnt="7"/>
      <dgm:spPr/>
    </dgm:pt>
    <dgm:pt modelId="{C14F0C3F-C308-4C65-BC2E-FC8B6A576B42}" type="pres">
      <dgm:prSet presAssocID="{E71A9596-3817-45C8-8D31-EE2D826D0E3B}" presName="compNode" presStyleCnt="0"/>
      <dgm:spPr/>
    </dgm:pt>
    <dgm:pt modelId="{D13FF9C2-3052-4C77-B065-94E37CE9F64D}" type="pres">
      <dgm:prSet presAssocID="{E71A9596-3817-45C8-8D31-EE2D826D0E3B}" presName="dummyConnPt" presStyleCnt="0"/>
      <dgm:spPr/>
    </dgm:pt>
    <dgm:pt modelId="{B38EE9FF-119B-4848-B65C-31AA7B7302A5}" type="pres">
      <dgm:prSet presAssocID="{E71A9596-3817-45C8-8D31-EE2D826D0E3B}" presName="node" presStyleLbl="node1" presStyleIdx="3" presStyleCnt="8">
        <dgm:presLayoutVars>
          <dgm:bulletEnabled val="1"/>
        </dgm:presLayoutVars>
      </dgm:prSet>
      <dgm:spPr/>
    </dgm:pt>
    <dgm:pt modelId="{8A556BB8-58F2-4D3A-86F2-77147E46D5E9}" type="pres">
      <dgm:prSet presAssocID="{B2FCA446-C2DE-44D6-8F12-642A34204796}" presName="sibTrans" presStyleLbl="bgSibTrans2D1" presStyleIdx="3" presStyleCnt="7"/>
      <dgm:spPr/>
    </dgm:pt>
    <dgm:pt modelId="{6A730884-F2E0-48DC-81BE-9BF90E410451}" type="pres">
      <dgm:prSet presAssocID="{1C21ADF0-1CD1-40F6-8059-6C78D8E97565}" presName="compNode" presStyleCnt="0"/>
      <dgm:spPr/>
    </dgm:pt>
    <dgm:pt modelId="{5DDFA096-2499-4A84-BD63-C4209CAEEE72}" type="pres">
      <dgm:prSet presAssocID="{1C21ADF0-1CD1-40F6-8059-6C78D8E97565}" presName="dummyConnPt" presStyleCnt="0"/>
      <dgm:spPr/>
    </dgm:pt>
    <dgm:pt modelId="{92C1BF95-3BE8-4943-9AE6-C10FC32665D6}" type="pres">
      <dgm:prSet presAssocID="{1C21ADF0-1CD1-40F6-8059-6C78D8E97565}" presName="node" presStyleLbl="node1" presStyleIdx="4" presStyleCnt="8">
        <dgm:presLayoutVars>
          <dgm:bulletEnabled val="1"/>
        </dgm:presLayoutVars>
      </dgm:prSet>
      <dgm:spPr/>
    </dgm:pt>
    <dgm:pt modelId="{06D8152A-D616-465E-BB16-E19A7F6FEAA4}" type="pres">
      <dgm:prSet presAssocID="{0EAC108D-83BA-43CD-9A75-3170819B41E0}" presName="sibTrans" presStyleLbl="bgSibTrans2D1" presStyleIdx="4" presStyleCnt="7"/>
      <dgm:spPr/>
    </dgm:pt>
    <dgm:pt modelId="{94D6CA66-EE20-4DD4-B04B-9FF33B81C508}" type="pres">
      <dgm:prSet presAssocID="{811CE029-C572-4411-B2B6-616ED07CEDA1}" presName="compNode" presStyleCnt="0"/>
      <dgm:spPr/>
    </dgm:pt>
    <dgm:pt modelId="{D8F79EF4-5C50-4911-AA09-1CABD2B66AAF}" type="pres">
      <dgm:prSet presAssocID="{811CE029-C572-4411-B2B6-616ED07CEDA1}" presName="dummyConnPt" presStyleCnt="0"/>
      <dgm:spPr/>
    </dgm:pt>
    <dgm:pt modelId="{C4013A18-226C-4720-9FB3-88CE2D52A31E}" type="pres">
      <dgm:prSet presAssocID="{811CE029-C572-4411-B2B6-616ED07CEDA1}" presName="node" presStyleLbl="node1" presStyleIdx="5" presStyleCnt="8">
        <dgm:presLayoutVars>
          <dgm:bulletEnabled val="1"/>
        </dgm:presLayoutVars>
      </dgm:prSet>
      <dgm:spPr/>
    </dgm:pt>
    <dgm:pt modelId="{4466C53D-6E6B-408A-8B80-DDDAD23ABA90}" type="pres">
      <dgm:prSet presAssocID="{84695D63-2FC7-4E20-84B8-B71986302D5F}" presName="sibTrans" presStyleLbl="bgSibTrans2D1" presStyleIdx="5" presStyleCnt="7"/>
      <dgm:spPr/>
    </dgm:pt>
    <dgm:pt modelId="{8B6A6CF3-1636-46D7-A42B-B03084DC5D00}" type="pres">
      <dgm:prSet presAssocID="{30CB49D0-501A-4E7E-B56E-3A4E0217365E}" presName="compNode" presStyleCnt="0"/>
      <dgm:spPr/>
    </dgm:pt>
    <dgm:pt modelId="{D37EDA86-D26D-4A5F-B5D3-5EC866CFEB97}" type="pres">
      <dgm:prSet presAssocID="{30CB49D0-501A-4E7E-B56E-3A4E0217365E}" presName="dummyConnPt" presStyleCnt="0"/>
      <dgm:spPr/>
    </dgm:pt>
    <dgm:pt modelId="{DB4E77FB-9291-48A6-B8EE-21AD6B6CA074}" type="pres">
      <dgm:prSet presAssocID="{30CB49D0-501A-4E7E-B56E-3A4E0217365E}" presName="node" presStyleLbl="node1" presStyleIdx="6" presStyleCnt="8">
        <dgm:presLayoutVars>
          <dgm:bulletEnabled val="1"/>
        </dgm:presLayoutVars>
      </dgm:prSet>
      <dgm:spPr/>
    </dgm:pt>
    <dgm:pt modelId="{9F5E318C-6820-4CBF-93EB-89485CC79BBD}" type="pres">
      <dgm:prSet presAssocID="{0377F58A-D3EE-4118-AC91-23E0EE42E718}" presName="sibTrans" presStyleLbl="bgSibTrans2D1" presStyleIdx="6" presStyleCnt="7"/>
      <dgm:spPr/>
    </dgm:pt>
    <dgm:pt modelId="{EB48F633-F2CE-472E-9B19-004C878DAA9C}" type="pres">
      <dgm:prSet presAssocID="{876F6230-40F0-40B0-949F-D3DA44CBFA0C}" presName="compNode" presStyleCnt="0"/>
      <dgm:spPr/>
    </dgm:pt>
    <dgm:pt modelId="{DB89AEA4-AFBD-419A-B12F-830596519ACB}" type="pres">
      <dgm:prSet presAssocID="{876F6230-40F0-40B0-949F-D3DA44CBFA0C}" presName="dummyConnPt" presStyleCnt="0"/>
      <dgm:spPr/>
    </dgm:pt>
    <dgm:pt modelId="{E7D235E4-467B-45F6-8FB0-B4DEC51BFC6A}" type="pres">
      <dgm:prSet presAssocID="{876F6230-40F0-40B0-949F-D3DA44CBFA0C}" presName="node" presStyleLbl="node1" presStyleIdx="7" presStyleCnt="8">
        <dgm:presLayoutVars>
          <dgm:bulletEnabled val="1"/>
        </dgm:presLayoutVars>
      </dgm:prSet>
      <dgm:spPr/>
    </dgm:pt>
  </dgm:ptLst>
  <dgm:cxnLst>
    <dgm:cxn modelId="{425FD5DB-E82C-4A83-9070-439FCADF8114}" type="presOf" srcId="{876F6230-40F0-40B0-949F-D3DA44CBFA0C}" destId="{E7D235E4-467B-45F6-8FB0-B4DEC51BFC6A}" srcOrd="0" destOrd="0" presId="urn:microsoft.com/office/officeart/2005/8/layout/bProcess4"/>
    <dgm:cxn modelId="{527DEF8F-9681-428F-BCC2-24026E114651}" type="presOf" srcId="{95B5F31D-8853-4171-8CFC-F3D7EFD2EE9D}" destId="{46989D7F-4E49-43B0-B95A-74228CC53C23}" srcOrd="0" destOrd="0" presId="urn:microsoft.com/office/officeart/2005/8/layout/bProcess4"/>
    <dgm:cxn modelId="{9D3F1947-10DD-4847-86B2-098DFD843371}" type="presOf" srcId="{811CE029-C572-4411-B2B6-616ED07CEDA1}" destId="{C4013A18-226C-4720-9FB3-88CE2D52A31E}" srcOrd="0" destOrd="0" presId="urn:microsoft.com/office/officeart/2005/8/layout/bProcess4"/>
    <dgm:cxn modelId="{AC4FE75E-E5C2-4936-99B3-1D63372A3D9A}" srcId="{07D73F7D-F390-4968-9768-EB77D7C27648}" destId="{9C9E2ED0-6AC8-4CA1-A151-87BD10BE630C}" srcOrd="1" destOrd="0" parTransId="{575E5765-C613-4975-ACB5-ED23FB2949CF}" sibTransId="{95B5F31D-8853-4171-8CFC-F3D7EFD2EE9D}"/>
    <dgm:cxn modelId="{5116907E-83B3-4B2A-93D5-0157643B312E}" type="presOf" srcId="{294A81C4-6294-4FD5-8B43-1E6BE29BDA68}" destId="{72FDB062-1808-482B-9AE6-5BF62CB9AF00}" srcOrd="0" destOrd="0" presId="urn:microsoft.com/office/officeart/2005/8/layout/bProcess4"/>
    <dgm:cxn modelId="{DC05DB72-EF56-415E-A387-3A175D704BAB}" type="presOf" srcId="{0EAC108D-83BA-43CD-9A75-3170819B41E0}" destId="{06D8152A-D616-465E-BB16-E19A7F6FEAA4}" srcOrd="0" destOrd="0" presId="urn:microsoft.com/office/officeart/2005/8/layout/bProcess4"/>
    <dgm:cxn modelId="{3F3C0A9B-1508-4AEA-BCE5-965F2603E6C0}" srcId="{07D73F7D-F390-4968-9768-EB77D7C27648}" destId="{811CE029-C572-4411-B2B6-616ED07CEDA1}" srcOrd="5" destOrd="0" parTransId="{6A6B1AEC-D73B-4C24-8C59-39A6323D6ABA}" sibTransId="{84695D63-2FC7-4E20-84B8-B71986302D5F}"/>
    <dgm:cxn modelId="{126398EB-3734-45A6-B665-174D223C3194}" srcId="{07D73F7D-F390-4968-9768-EB77D7C27648}" destId="{1C21ADF0-1CD1-40F6-8059-6C78D8E97565}" srcOrd="4" destOrd="0" parTransId="{1CA799C0-532B-4276-8375-547656738055}" sibTransId="{0EAC108D-83BA-43CD-9A75-3170819B41E0}"/>
    <dgm:cxn modelId="{C0903D63-D2EA-4E98-8CA2-10F02B5C3B72}" type="presOf" srcId="{E71A9596-3817-45C8-8D31-EE2D826D0E3B}" destId="{B38EE9FF-119B-4848-B65C-31AA7B7302A5}" srcOrd="0" destOrd="0" presId="urn:microsoft.com/office/officeart/2005/8/layout/bProcess4"/>
    <dgm:cxn modelId="{1471AD64-534C-4634-81B0-6C9EFF5D97BF}" type="presOf" srcId="{07D73F7D-F390-4968-9768-EB77D7C27648}" destId="{E5EA6F97-1B0B-492C-8C41-099C86F68FEF}" srcOrd="0" destOrd="0" presId="urn:microsoft.com/office/officeart/2005/8/layout/bProcess4"/>
    <dgm:cxn modelId="{CDB9D42C-E458-44B7-8218-FCDD9F5EE986}" type="presOf" srcId="{30CB49D0-501A-4E7E-B56E-3A4E0217365E}" destId="{DB4E77FB-9291-48A6-B8EE-21AD6B6CA074}" srcOrd="0" destOrd="0" presId="urn:microsoft.com/office/officeart/2005/8/layout/bProcess4"/>
    <dgm:cxn modelId="{0CC4D4D6-8D34-489E-9A8E-EFFF8479B4EB}" type="presOf" srcId="{B2FCA446-C2DE-44D6-8F12-642A34204796}" destId="{8A556BB8-58F2-4D3A-86F2-77147E46D5E9}" srcOrd="0" destOrd="0" presId="urn:microsoft.com/office/officeart/2005/8/layout/bProcess4"/>
    <dgm:cxn modelId="{6A5B304B-BFC1-488C-B4B0-231E0784107E}" type="presOf" srcId="{C9639100-B1B1-42FC-9263-66013D1559DD}" destId="{214B9573-0951-478C-AC5B-95485C1C74BE}" srcOrd="0" destOrd="0" presId="urn:microsoft.com/office/officeart/2005/8/layout/bProcess4"/>
    <dgm:cxn modelId="{64DF36C4-1BD4-4FC6-86EE-1B90863B3136}" srcId="{07D73F7D-F390-4968-9768-EB77D7C27648}" destId="{30CB49D0-501A-4E7E-B56E-3A4E0217365E}" srcOrd="6" destOrd="0" parTransId="{F0598CE3-B137-4A55-9487-BF3E46AF1B5D}" sibTransId="{0377F58A-D3EE-4118-AC91-23E0EE42E718}"/>
    <dgm:cxn modelId="{0A12F74D-7CD2-477E-A882-D3A00AB8667C}" type="presOf" srcId="{720E3DF0-98D2-4564-9AAF-5AA814574608}" destId="{8C4B1EEA-9BF2-4260-8A8E-3538EBDBC7A5}" srcOrd="0" destOrd="0" presId="urn:microsoft.com/office/officeart/2005/8/layout/bProcess4"/>
    <dgm:cxn modelId="{5EFFC344-58B3-477F-97CC-A0A700B56BD6}" srcId="{07D73F7D-F390-4968-9768-EB77D7C27648}" destId="{294A81C4-6294-4FD5-8B43-1E6BE29BDA68}" srcOrd="0" destOrd="0" parTransId="{DA729F81-E701-46CD-8D76-0D5C1A8A0387}" sibTransId="{F35BB809-AA59-492C-89D5-7B9178C40494}"/>
    <dgm:cxn modelId="{269A27F8-0EC8-4E8A-9ECA-AE8C41604372}" srcId="{07D73F7D-F390-4968-9768-EB77D7C27648}" destId="{E71A9596-3817-45C8-8D31-EE2D826D0E3B}" srcOrd="3" destOrd="0" parTransId="{5E7412E6-A956-4815-B8D6-2E41D3CB1034}" sibTransId="{B2FCA446-C2DE-44D6-8F12-642A34204796}"/>
    <dgm:cxn modelId="{91683CB2-932F-4C3F-8097-464E1BCA1298}" type="presOf" srcId="{F35BB809-AA59-492C-89D5-7B9178C40494}" destId="{2C811508-3C27-4249-B6A1-CA2DA5A7DC02}" srcOrd="0" destOrd="0" presId="urn:microsoft.com/office/officeart/2005/8/layout/bProcess4"/>
    <dgm:cxn modelId="{4146E8DE-BAE0-4E20-A27D-6EF503CF1BDB}" type="presOf" srcId="{0377F58A-D3EE-4118-AC91-23E0EE42E718}" destId="{9F5E318C-6820-4CBF-93EB-89485CC79BBD}" srcOrd="0" destOrd="0" presId="urn:microsoft.com/office/officeart/2005/8/layout/bProcess4"/>
    <dgm:cxn modelId="{A7A608B0-65A1-4139-B7C9-EACE191E0DF6}" type="presOf" srcId="{1C21ADF0-1CD1-40F6-8059-6C78D8E97565}" destId="{92C1BF95-3BE8-4943-9AE6-C10FC32665D6}" srcOrd="0" destOrd="0" presId="urn:microsoft.com/office/officeart/2005/8/layout/bProcess4"/>
    <dgm:cxn modelId="{2ED8EDFA-B939-4A42-BFD6-00A54A543B71}" type="presOf" srcId="{9C9E2ED0-6AC8-4CA1-A151-87BD10BE630C}" destId="{8AA530D9-3511-4A33-A6B3-F06803042C38}" srcOrd="0" destOrd="0" presId="urn:microsoft.com/office/officeart/2005/8/layout/bProcess4"/>
    <dgm:cxn modelId="{92063936-60C2-40CC-86A6-626184AA70B9}" srcId="{07D73F7D-F390-4968-9768-EB77D7C27648}" destId="{720E3DF0-98D2-4564-9AAF-5AA814574608}" srcOrd="2" destOrd="0" parTransId="{3319860D-4D94-4D5E-BD38-85059CC7C9CF}" sibTransId="{C9639100-B1B1-42FC-9263-66013D1559DD}"/>
    <dgm:cxn modelId="{589840C6-B632-489D-A6C8-BA67DEF08A01}" type="presOf" srcId="{84695D63-2FC7-4E20-84B8-B71986302D5F}" destId="{4466C53D-6E6B-408A-8B80-DDDAD23ABA90}" srcOrd="0" destOrd="0" presId="urn:microsoft.com/office/officeart/2005/8/layout/bProcess4"/>
    <dgm:cxn modelId="{DB3BE1EB-30D5-4337-ACDF-E9B4D7456EA5}" srcId="{07D73F7D-F390-4968-9768-EB77D7C27648}" destId="{876F6230-40F0-40B0-949F-D3DA44CBFA0C}" srcOrd="7" destOrd="0" parTransId="{F0174DDD-964D-40AD-819E-04390A2B31B9}" sibTransId="{8F5D112D-F22C-48E4-A128-5B5492B3D3D2}"/>
    <dgm:cxn modelId="{72005F6C-808D-4275-923C-56DBB412712A}" type="presParOf" srcId="{E5EA6F97-1B0B-492C-8C41-099C86F68FEF}" destId="{28B83E91-ED91-4176-9AEB-97AA0913C199}" srcOrd="0" destOrd="0" presId="urn:microsoft.com/office/officeart/2005/8/layout/bProcess4"/>
    <dgm:cxn modelId="{BAF86C84-645B-423E-ADD0-94D51CCAA64F}" type="presParOf" srcId="{28B83E91-ED91-4176-9AEB-97AA0913C199}" destId="{901CD91B-3C3B-42AC-BA85-B012CE13E8AB}" srcOrd="0" destOrd="0" presId="urn:microsoft.com/office/officeart/2005/8/layout/bProcess4"/>
    <dgm:cxn modelId="{43F24643-C4A8-450F-A622-B6D4C7DFC51B}" type="presParOf" srcId="{28B83E91-ED91-4176-9AEB-97AA0913C199}" destId="{72FDB062-1808-482B-9AE6-5BF62CB9AF00}" srcOrd="1" destOrd="0" presId="urn:microsoft.com/office/officeart/2005/8/layout/bProcess4"/>
    <dgm:cxn modelId="{C4200706-641A-4252-B062-CAF35751524A}" type="presParOf" srcId="{E5EA6F97-1B0B-492C-8C41-099C86F68FEF}" destId="{2C811508-3C27-4249-B6A1-CA2DA5A7DC02}" srcOrd="1" destOrd="0" presId="urn:microsoft.com/office/officeart/2005/8/layout/bProcess4"/>
    <dgm:cxn modelId="{C19746C8-900B-42FC-95E4-119BDB749708}" type="presParOf" srcId="{E5EA6F97-1B0B-492C-8C41-099C86F68FEF}" destId="{E1FB45B5-D420-4A68-B9B8-7F325C36756B}" srcOrd="2" destOrd="0" presId="urn:microsoft.com/office/officeart/2005/8/layout/bProcess4"/>
    <dgm:cxn modelId="{CC54BB5A-6FB0-43D0-82C5-BE57639D3037}" type="presParOf" srcId="{E1FB45B5-D420-4A68-B9B8-7F325C36756B}" destId="{4AFEDD3A-3CBF-4451-B878-AF27DA282DDF}" srcOrd="0" destOrd="0" presId="urn:microsoft.com/office/officeart/2005/8/layout/bProcess4"/>
    <dgm:cxn modelId="{6DAD58C0-61BD-4E75-886E-63B0A7C48153}" type="presParOf" srcId="{E1FB45B5-D420-4A68-B9B8-7F325C36756B}" destId="{8AA530D9-3511-4A33-A6B3-F06803042C38}" srcOrd="1" destOrd="0" presId="urn:microsoft.com/office/officeart/2005/8/layout/bProcess4"/>
    <dgm:cxn modelId="{C36A914B-D7D0-41DB-A74F-DC223B5865B1}" type="presParOf" srcId="{E5EA6F97-1B0B-492C-8C41-099C86F68FEF}" destId="{46989D7F-4E49-43B0-B95A-74228CC53C23}" srcOrd="3" destOrd="0" presId="urn:microsoft.com/office/officeart/2005/8/layout/bProcess4"/>
    <dgm:cxn modelId="{4871E0B8-1CA8-4547-8DB7-E220BD3EE75E}" type="presParOf" srcId="{E5EA6F97-1B0B-492C-8C41-099C86F68FEF}" destId="{C141EB10-2B3A-43D3-9F66-893C7374AFCB}" srcOrd="4" destOrd="0" presId="urn:microsoft.com/office/officeart/2005/8/layout/bProcess4"/>
    <dgm:cxn modelId="{F5F67D30-1952-463F-B405-C6E1EBBB1987}" type="presParOf" srcId="{C141EB10-2B3A-43D3-9F66-893C7374AFCB}" destId="{7CA99616-4E22-4F47-AD0A-AB142F7BE1D0}" srcOrd="0" destOrd="0" presId="urn:microsoft.com/office/officeart/2005/8/layout/bProcess4"/>
    <dgm:cxn modelId="{3754AB36-3C6C-4A33-990C-F22BE0A7D887}" type="presParOf" srcId="{C141EB10-2B3A-43D3-9F66-893C7374AFCB}" destId="{8C4B1EEA-9BF2-4260-8A8E-3538EBDBC7A5}" srcOrd="1" destOrd="0" presId="urn:microsoft.com/office/officeart/2005/8/layout/bProcess4"/>
    <dgm:cxn modelId="{152DF57B-C64A-4EA3-9C6F-66DCE2F77CF9}" type="presParOf" srcId="{E5EA6F97-1B0B-492C-8C41-099C86F68FEF}" destId="{214B9573-0951-478C-AC5B-95485C1C74BE}" srcOrd="5" destOrd="0" presId="urn:microsoft.com/office/officeart/2005/8/layout/bProcess4"/>
    <dgm:cxn modelId="{22350061-B570-4380-9382-F9803ADF7C9D}" type="presParOf" srcId="{E5EA6F97-1B0B-492C-8C41-099C86F68FEF}" destId="{C14F0C3F-C308-4C65-BC2E-FC8B6A576B42}" srcOrd="6" destOrd="0" presId="urn:microsoft.com/office/officeart/2005/8/layout/bProcess4"/>
    <dgm:cxn modelId="{2AE043ED-CFDA-4AC4-A3F9-DBE933FAB836}" type="presParOf" srcId="{C14F0C3F-C308-4C65-BC2E-FC8B6A576B42}" destId="{D13FF9C2-3052-4C77-B065-94E37CE9F64D}" srcOrd="0" destOrd="0" presId="urn:microsoft.com/office/officeart/2005/8/layout/bProcess4"/>
    <dgm:cxn modelId="{337DDC61-A040-4094-8A19-771C7E493E31}" type="presParOf" srcId="{C14F0C3F-C308-4C65-BC2E-FC8B6A576B42}" destId="{B38EE9FF-119B-4848-B65C-31AA7B7302A5}" srcOrd="1" destOrd="0" presId="urn:microsoft.com/office/officeart/2005/8/layout/bProcess4"/>
    <dgm:cxn modelId="{E0393EDE-47DB-4D2B-8B2A-74BEE07A0D75}" type="presParOf" srcId="{E5EA6F97-1B0B-492C-8C41-099C86F68FEF}" destId="{8A556BB8-58F2-4D3A-86F2-77147E46D5E9}" srcOrd="7" destOrd="0" presId="urn:microsoft.com/office/officeart/2005/8/layout/bProcess4"/>
    <dgm:cxn modelId="{EDB2306B-2401-4915-BF73-456F3388EF32}" type="presParOf" srcId="{E5EA6F97-1B0B-492C-8C41-099C86F68FEF}" destId="{6A730884-F2E0-48DC-81BE-9BF90E410451}" srcOrd="8" destOrd="0" presId="urn:microsoft.com/office/officeart/2005/8/layout/bProcess4"/>
    <dgm:cxn modelId="{F631781E-8A88-4339-9665-40DAA1D42D23}" type="presParOf" srcId="{6A730884-F2E0-48DC-81BE-9BF90E410451}" destId="{5DDFA096-2499-4A84-BD63-C4209CAEEE72}" srcOrd="0" destOrd="0" presId="urn:microsoft.com/office/officeart/2005/8/layout/bProcess4"/>
    <dgm:cxn modelId="{8CDD0B72-5A52-4452-B63D-0C56BF921A30}" type="presParOf" srcId="{6A730884-F2E0-48DC-81BE-9BF90E410451}" destId="{92C1BF95-3BE8-4943-9AE6-C10FC32665D6}" srcOrd="1" destOrd="0" presId="urn:microsoft.com/office/officeart/2005/8/layout/bProcess4"/>
    <dgm:cxn modelId="{01AE9132-1FCC-439D-8201-5EF7A5B99A9E}" type="presParOf" srcId="{E5EA6F97-1B0B-492C-8C41-099C86F68FEF}" destId="{06D8152A-D616-465E-BB16-E19A7F6FEAA4}" srcOrd="9" destOrd="0" presId="urn:microsoft.com/office/officeart/2005/8/layout/bProcess4"/>
    <dgm:cxn modelId="{1318F920-4239-4521-BC2F-173255119118}" type="presParOf" srcId="{E5EA6F97-1B0B-492C-8C41-099C86F68FEF}" destId="{94D6CA66-EE20-4DD4-B04B-9FF33B81C508}" srcOrd="10" destOrd="0" presId="urn:microsoft.com/office/officeart/2005/8/layout/bProcess4"/>
    <dgm:cxn modelId="{4CF9ED61-9E79-4234-924E-291E16A86E37}" type="presParOf" srcId="{94D6CA66-EE20-4DD4-B04B-9FF33B81C508}" destId="{D8F79EF4-5C50-4911-AA09-1CABD2B66AAF}" srcOrd="0" destOrd="0" presId="urn:microsoft.com/office/officeart/2005/8/layout/bProcess4"/>
    <dgm:cxn modelId="{4BA151C7-9377-4A68-8F81-3B67ACE442D3}" type="presParOf" srcId="{94D6CA66-EE20-4DD4-B04B-9FF33B81C508}" destId="{C4013A18-226C-4720-9FB3-88CE2D52A31E}" srcOrd="1" destOrd="0" presId="urn:microsoft.com/office/officeart/2005/8/layout/bProcess4"/>
    <dgm:cxn modelId="{BC494512-8D7F-455F-AD64-0F2E79CCD72C}" type="presParOf" srcId="{E5EA6F97-1B0B-492C-8C41-099C86F68FEF}" destId="{4466C53D-6E6B-408A-8B80-DDDAD23ABA90}" srcOrd="11" destOrd="0" presId="urn:microsoft.com/office/officeart/2005/8/layout/bProcess4"/>
    <dgm:cxn modelId="{F49E972E-0811-43AE-B9FD-57309D1B76E2}" type="presParOf" srcId="{E5EA6F97-1B0B-492C-8C41-099C86F68FEF}" destId="{8B6A6CF3-1636-46D7-A42B-B03084DC5D00}" srcOrd="12" destOrd="0" presId="urn:microsoft.com/office/officeart/2005/8/layout/bProcess4"/>
    <dgm:cxn modelId="{55E097B6-341B-4303-9DC2-7FEA7801631A}" type="presParOf" srcId="{8B6A6CF3-1636-46D7-A42B-B03084DC5D00}" destId="{D37EDA86-D26D-4A5F-B5D3-5EC866CFEB97}" srcOrd="0" destOrd="0" presId="urn:microsoft.com/office/officeart/2005/8/layout/bProcess4"/>
    <dgm:cxn modelId="{E77EC427-327A-4361-905F-B7D5193C6F1F}" type="presParOf" srcId="{8B6A6CF3-1636-46D7-A42B-B03084DC5D00}" destId="{DB4E77FB-9291-48A6-B8EE-21AD6B6CA074}" srcOrd="1" destOrd="0" presId="urn:microsoft.com/office/officeart/2005/8/layout/bProcess4"/>
    <dgm:cxn modelId="{18B7F278-A28B-4CA6-8604-4CBC05894195}" type="presParOf" srcId="{E5EA6F97-1B0B-492C-8C41-099C86F68FEF}" destId="{9F5E318C-6820-4CBF-93EB-89485CC79BBD}" srcOrd="13" destOrd="0" presId="urn:microsoft.com/office/officeart/2005/8/layout/bProcess4"/>
    <dgm:cxn modelId="{D89EAECB-0F89-4A71-BB1A-D84735403FE2}" type="presParOf" srcId="{E5EA6F97-1B0B-492C-8C41-099C86F68FEF}" destId="{EB48F633-F2CE-472E-9B19-004C878DAA9C}" srcOrd="14" destOrd="0" presId="urn:microsoft.com/office/officeart/2005/8/layout/bProcess4"/>
    <dgm:cxn modelId="{E36E7D2E-F889-47D9-A8CA-05DE662F82F1}" type="presParOf" srcId="{EB48F633-F2CE-472E-9B19-004C878DAA9C}" destId="{DB89AEA4-AFBD-419A-B12F-830596519ACB}" srcOrd="0" destOrd="0" presId="urn:microsoft.com/office/officeart/2005/8/layout/bProcess4"/>
    <dgm:cxn modelId="{D41B656C-7EB5-4068-96E2-5E67EE5D300B}" type="presParOf" srcId="{EB48F633-F2CE-472E-9B19-004C878DAA9C}" destId="{E7D235E4-467B-45F6-8FB0-B4DEC51BFC6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11508-3C27-4249-B6A1-CA2DA5A7DC02}">
      <dsp:nvSpPr>
        <dsp:cNvPr id="0" name=""/>
        <dsp:cNvSpPr/>
      </dsp:nvSpPr>
      <dsp:spPr>
        <a:xfrm rot="5400000">
          <a:off x="-314304" y="1065706"/>
          <a:ext cx="1394088" cy="1684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DB062-1808-482B-9AE6-5BF62CB9AF00}">
      <dsp:nvSpPr>
        <dsp:cNvPr id="0" name=""/>
        <dsp:cNvSpPr/>
      </dsp:nvSpPr>
      <dsp:spPr>
        <a:xfrm>
          <a:off x="3449" y="171647"/>
          <a:ext cx="1871885" cy="1123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</a:t>
          </a:r>
        </a:p>
      </dsp:txBody>
      <dsp:txXfrm>
        <a:off x="36344" y="204542"/>
        <a:ext cx="1806095" cy="1057341"/>
      </dsp:txXfrm>
    </dsp:sp>
    <dsp:sp modelId="{46989D7F-4E49-43B0-B95A-74228CC53C23}">
      <dsp:nvSpPr>
        <dsp:cNvPr id="0" name=""/>
        <dsp:cNvSpPr/>
      </dsp:nvSpPr>
      <dsp:spPr>
        <a:xfrm rot="5400000">
          <a:off x="-314304" y="2469621"/>
          <a:ext cx="1394088" cy="1684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530D9-3511-4A33-A6B3-F06803042C38}">
      <dsp:nvSpPr>
        <dsp:cNvPr id="0" name=""/>
        <dsp:cNvSpPr/>
      </dsp:nvSpPr>
      <dsp:spPr>
        <a:xfrm>
          <a:off x="3449" y="1575562"/>
          <a:ext cx="1871885" cy="11231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Repository Component OR Data Access layer</a:t>
          </a:r>
        </a:p>
      </dsp:txBody>
      <dsp:txXfrm>
        <a:off x="36344" y="1608457"/>
        <a:ext cx="1806095" cy="1057341"/>
      </dsp:txXfrm>
    </dsp:sp>
    <dsp:sp modelId="{214B9573-0951-478C-AC5B-95485C1C74BE}">
      <dsp:nvSpPr>
        <dsp:cNvPr id="0" name=""/>
        <dsp:cNvSpPr/>
      </dsp:nvSpPr>
      <dsp:spPr>
        <a:xfrm>
          <a:off x="387652" y="3171578"/>
          <a:ext cx="2479781" cy="1684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B1EEA-9BF2-4260-8A8E-3538EBDBC7A5}">
      <dsp:nvSpPr>
        <dsp:cNvPr id="0" name=""/>
        <dsp:cNvSpPr/>
      </dsp:nvSpPr>
      <dsp:spPr>
        <a:xfrm>
          <a:off x="3449" y="2979476"/>
          <a:ext cx="1871885" cy="11231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Services</a:t>
          </a:r>
        </a:p>
      </dsp:txBody>
      <dsp:txXfrm>
        <a:off x="36344" y="3012371"/>
        <a:ext cx="1806095" cy="1057341"/>
      </dsp:txXfrm>
    </dsp:sp>
    <dsp:sp modelId="{8A556BB8-58F2-4D3A-86F2-77147E46D5E9}">
      <dsp:nvSpPr>
        <dsp:cNvPr id="0" name=""/>
        <dsp:cNvSpPr/>
      </dsp:nvSpPr>
      <dsp:spPr>
        <a:xfrm rot="16200000">
          <a:off x="2175303" y="2469621"/>
          <a:ext cx="1394088" cy="1684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EE9FF-119B-4848-B65C-31AA7B7302A5}">
      <dsp:nvSpPr>
        <dsp:cNvPr id="0" name=""/>
        <dsp:cNvSpPr/>
      </dsp:nvSpPr>
      <dsp:spPr>
        <a:xfrm>
          <a:off x="2493057" y="2979476"/>
          <a:ext cx="1871885" cy="11231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Translator</a:t>
          </a:r>
        </a:p>
      </dsp:txBody>
      <dsp:txXfrm>
        <a:off x="2525952" y="3012371"/>
        <a:ext cx="1806095" cy="1057341"/>
      </dsp:txXfrm>
    </dsp:sp>
    <dsp:sp modelId="{06D8152A-D616-465E-BB16-E19A7F6FEAA4}">
      <dsp:nvSpPr>
        <dsp:cNvPr id="0" name=""/>
        <dsp:cNvSpPr/>
      </dsp:nvSpPr>
      <dsp:spPr>
        <a:xfrm rot="16200000">
          <a:off x="2175303" y="1065706"/>
          <a:ext cx="1394088" cy="16846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1BF95-3BE8-4943-9AE6-C10FC32665D6}">
      <dsp:nvSpPr>
        <dsp:cNvPr id="0" name=""/>
        <dsp:cNvSpPr/>
      </dsp:nvSpPr>
      <dsp:spPr>
        <a:xfrm>
          <a:off x="2493057" y="1575562"/>
          <a:ext cx="1871885" cy="11231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</a:t>
          </a:r>
        </a:p>
      </dsp:txBody>
      <dsp:txXfrm>
        <a:off x="2525952" y="1608457"/>
        <a:ext cx="1806095" cy="1057341"/>
      </dsp:txXfrm>
    </dsp:sp>
    <dsp:sp modelId="{4466C53D-6E6B-408A-8B80-DDDAD23ABA90}">
      <dsp:nvSpPr>
        <dsp:cNvPr id="0" name=""/>
        <dsp:cNvSpPr/>
      </dsp:nvSpPr>
      <dsp:spPr>
        <a:xfrm>
          <a:off x="2877260" y="363749"/>
          <a:ext cx="2479781" cy="1684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13A18-226C-4720-9FB3-88CE2D52A31E}">
      <dsp:nvSpPr>
        <dsp:cNvPr id="0" name=""/>
        <dsp:cNvSpPr/>
      </dsp:nvSpPr>
      <dsp:spPr>
        <a:xfrm>
          <a:off x="2493057" y="171647"/>
          <a:ext cx="1871885" cy="1123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Translator</a:t>
          </a:r>
        </a:p>
      </dsp:txBody>
      <dsp:txXfrm>
        <a:off x="2525952" y="204542"/>
        <a:ext cx="1806095" cy="1057341"/>
      </dsp:txXfrm>
    </dsp:sp>
    <dsp:sp modelId="{9F5E318C-6820-4CBF-93EB-89485CC79BBD}">
      <dsp:nvSpPr>
        <dsp:cNvPr id="0" name=""/>
        <dsp:cNvSpPr/>
      </dsp:nvSpPr>
      <dsp:spPr>
        <a:xfrm rot="5400000">
          <a:off x="4664911" y="1065706"/>
          <a:ext cx="1394088" cy="1684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E77FB-9291-48A6-B8EE-21AD6B6CA074}">
      <dsp:nvSpPr>
        <dsp:cNvPr id="0" name=""/>
        <dsp:cNvSpPr/>
      </dsp:nvSpPr>
      <dsp:spPr>
        <a:xfrm>
          <a:off x="4982665" y="171647"/>
          <a:ext cx="1871885" cy="11231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Controller</a:t>
          </a:r>
        </a:p>
      </dsp:txBody>
      <dsp:txXfrm>
        <a:off x="5015560" y="204542"/>
        <a:ext cx="1806095" cy="1057341"/>
      </dsp:txXfrm>
    </dsp:sp>
    <dsp:sp modelId="{E7D235E4-467B-45F6-8FB0-B4DEC51BFC6A}">
      <dsp:nvSpPr>
        <dsp:cNvPr id="0" name=""/>
        <dsp:cNvSpPr/>
      </dsp:nvSpPr>
      <dsp:spPr>
        <a:xfrm>
          <a:off x="4982665" y="1575562"/>
          <a:ext cx="1871885" cy="11231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View</a:t>
          </a:r>
        </a:p>
      </dsp:txBody>
      <dsp:txXfrm>
        <a:off x="5015560" y="1608457"/>
        <a:ext cx="1806095" cy="1057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8/18/2016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yapp/index.cfm/Participan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4- Use Store procedures &amp; views</a:t>
            </a:r>
          </a:p>
          <a:p>
            <a:r>
              <a:rPr lang="en-US" dirty="0"/>
              <a:t>5-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6- Don’t use plural form for tables names</a:t>
            </a:r>
          </a:p>
          <a:p>
            <a:r>
              <a:rPr lang="en-US" dirty="0"/>
              <a:t>7- Always create diagrams</a:t>
            </a:r>
          </a:p>
          <a:p>
            <a:r>
              <a:rPr lang="en-US" dirty="0"/>
              <a:t>8- Use constrains &amp; foreign key’s</a:t>
            </a:r>
          </a:p>
          <a:p>
            <a:r>
              <a:rPr lang="en-US" dirty="0"/>
              <a:t>9- Use SQL Identity Increment</a:t>
            </a:r>
          </a:p>
          <a:p>
            <a:r>
              <a:rPr lang="en-US" dirty="0"/>
              <a:t>10- Define your primary keys</a:t>
            </a:r>
          </a:p>
          <a:p>
            <a:r>
              <a:rPr lang="en-US" dirty="0"/>
              <a:t>11-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data, and does </a:t>
            </a:r>
          </a:p>
          <a:p>
            <a:r>
              <a:rPr lang="en-US" dirty="0"/>
              <a:t>       nothing else. The model does NOT depend </a:t>
            </a:r>
          </a:p>
          <a:p>
            <a:r>
              <a:rPr lang="en-US" dirty="0"/>
              <a:t>       on the controller or the view.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099" y="4731202"/>
            <a:ext cx="13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086" y="51448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</a:t>
            </a:r>
          </a:p>
          <a:p>
            <a:r>
              <a:rPr lang="en-US" dirty="0"/>
              <a:t>      actions (e.g. button clicks) to the  controller.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9426" y="3426471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15413" y="3840138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</p:spTree>
    <p:extLst>
      <p:ext uri="{BB962C8B-B14F-4D97-AF65-F5344CB8AC3E}">
        <p14:creationId xmlns:p14="http://schemas.microsoft.com/office/powerpoint/2010/main" val="39129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pic>
        <p:nvPicPr>
          <p:cNvPr id="1026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600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648200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465" y="1169255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6805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648200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465" y="1169255"/>
            <a:ext cx="4455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different servers</a:t>
            </a:r>
          </a:p>
        </p:txBody>
      </p:sp>
    </p:spTree>
    <p:extLst>
      <p:ext uri="{BB962C8B-B14F-4D97-AF65-F5344CB8AC3E}">
        <p14:creationId xmlns:p14="http://schemas.microsoft.com/office/powerpoint/2010/main" val="223198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858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12118603"/>
              </p:ext>
            </p:extLst>
          </p:nvPr>
        </p:nvGraphicFramePr>
        <p:xfrm>
          <a:off x="3960812" y="2209800"/>
          <a:ext cx="6858000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2"/>
          <p:cNvSpPr txBox="1">
            <a:spLocks/>
          </p:cNvSpPr>
          <p:nvPr/>
        </p:nvSpPr>
        <p:spPr>
          <a:xfrm>
            <a:off x="1827212" y="9144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Multi tier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http://www.buzzle.com/articles/advantages-and-disadvantages-of-service-oriented-architecture-soa.html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1371</Words>
  <Application>Microsoft Office PowerPoint</Application>
  <PresentationFormat>Custom</PresentationFormat>
  <Paragraphs>364</Paragraphs>
  <Slides>44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Corbel</vt:lpstr>
      <vt:lpstr>Digital Blue Tunnel 16x9</vt:lpstr>
      <vt:lpstr>Crafting ColdFusion Applications Like An Architect</vt:lpstr>
      <vt:lpstr>Who am I</vt:lpstr>
      <vt:lpstr>Subjects to cover</vt:lpstr>
      <vt:lpstr>Questions to Answer</vt:lpstr>
      <vt:lpstr>Questions to Answer</vt:lpstr>
      <vt:lpstr>Questions to Answer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Software architect vs building architect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Software architect vs code</vt:lpstr>
      <vt:lpstr>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2016-08-18T15:39:04Z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